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01EC6-76B3-4CEB-BBD4-B9E72DC4C0FD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1838B-AEE8-4AB1-AE63-CF67CF828B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F488E-9072-482B-B191-080DFD864038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E4483-3BC3-4C3F-992A-67BD2EBBED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E4483-3BC3-4C3F-992A-67BD2EBBEDDA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87DA-9F63-4FEA-A014-73B32FEB500B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E73D-7CE7-4D1C-AD1A-A66EE12BC2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87DA-9F63-4FEA-A014-73B32FEB500B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E73D-7CE7-4D1C-AD1A-A66EE12BC2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87DA-9F63-4FEA-A014-73B32FEB500B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E73D-7CE7-4D1C-AD1A-A66EE12BC2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87DA-9F63-4FEA-A014-73B32FEB500B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E73D-7CE7-4D1C-AD1A-A66EE12BC2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87DA-9F63-4FEA-A014-73B32FEB500B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E73D-7CE7-4D1C-AD1A-A66EE12BC2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87DA-9F63-4FEA-A014-73B32FEB500B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E73D-7CE7-4D1C-AD1A-A66EE12BC2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87DA-9F63-4FEA-A014-73B32FEB500B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E73D-7CE7-4D1C-AD1A-A66EE12BC2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87DA-9F63-4FEA-A014-73B32FEB500B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E73D-7CE7-4D1C-AD1A-A66EE12BC2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87DA-9F63-4FEA-A014-73B32FEB500B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E73D-7CE7-4D1C-AD1A-A66EE12BC2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87DA-9F63-4FEA-A014-73B32FEB500B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E73D-7CE7-4D1C-AD1A-A66EE12BC2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87DA-9F63-4FEA-A014-73B32FEB500B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E73D-7CE7-4D1C-AD1A-A66EE12BC2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787DA-9F63-4FEA-A014-73B32FEB500B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DE73D-7CE7-4D1C-AD1A-A66EE12BC2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6553200" cy="123943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Visakha.in</a:t>
            </a:r>
            <a:endParaRPr lang="en-US" b="1" dirty="0">
              <a:ln w="1270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676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Exclusive WEBSITE for </a:t>
            </a:r>
            <a:r>
              <a:rPr lang="en-US" dirty="0" err="1" smtClean="0">
                <a:solidFill>
                  <a:srgbClr val="FF0000"/>
                </a:solidFill>
              </a:rPr>
              <a:t>vizagites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Tm="1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Visakha.in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Visakha.in</dc:title>
  <dc:creator>Jain Infotech</dc:creator>
  <cp:lastModifiedBy>Jain Infotech</cp:lastModifiedBy>
  <cp:revision>6</cp:revision>
  <dcterms:created xsi:type="dcterms:W3CDTF">2013-03-04T12:35:23Z</dcterms:created>
  <dcterms:modified xsi:type="dcterms:W3CDTF">2013-03-05T04:49:57Z</dcterms:modified>
</cp:coreProperties>
</file>